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2"/>
  </p:notesMasterIdLst>
  <p:handoutMasterIdLst>
    <p:handoutMasterId r:id="rId3"/>
  </p:handoutMaster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40000"/>
    <a:srgbClr val="E08836"/>
    <a:srgbClr val="DE8400"/>
    <a:srgbClr val="902C10"/>
    <a:srgbClr val="A50021"/>
    <a:srgbClr val="898989"/>
    <a:srgbClr val="C87800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238" autoAdjust="0"/>
    <p:restoredTop sz="96405"/>
  </p:normalViewPr>
  <p:slideViewPr>
    <p:cSldViewPr>
      <p:cViewPr varScale="1">
        <p:scale>
          <a:sx n="131" d="100"/>
          <a:sy n="131" d="100"/>
        </p:scale>
        <p:origin x="336" y="1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99" d="100"/>
          <a:sy n="99" d="100"/>
        </p:scale>
        <p:origin x="4272" y="184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5B5575-5396-4903-B001-2952BE6B9F1B}" type="datetimeFigureOut">
              <a:rPr lang="en-GB" smtClean="0"/>
              <a:t>17/06/2022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D42CCE1-13AB-4907-8C53-954A4412C19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961563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sv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E547EB-7C1B-40A0-9C00-7392B48D9156}" type="datetimeFigureOut">
              <a:rPr lang="en-GB" smtClean="0"/>
              <a:t>17/06/2022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33989F4-5BC7-45C8-8C9A-BD913442709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32489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019400"/>
            <a:ext cx="8534400" cy="1705744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 dirty="0"/>
          </a:p>
        </p:txBody>
      </p:sp>
      <p:sp>
        <p:nvSpPr>
          <p:cNvPr id="4" name="Rectangle 3"/>
          <p:cNvSpPr/>
          <p:nvPr userDrawn="1"/>
        </p:nvSpPr>
        <p:spPr>
          <a:xfrm>
            <a:off x="0" y="-204936"/>
            <a:ext cx="12192000" cy="155679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0"/>
          </a:p>
        </p:txBody>
      </p:sp>
      <p:sp>
        <p:nvSpPr>
          <p:cNvPr id="8" name="Rectangle 7"/>
          <p:cNvSpPr/>
          <p:nvPr userDrawn="1"/>
        </p:nvSpPr>
        <p:spPr>
          <a:xfrm>
            <a:off x="0" y="6237312"/>
            <a:ext cx="12192000" cy="6282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23392" y="476672"/>
            <a:ext cx="10945216" cy="2448272"/>
          </a:xfrm>
        </p:spPr>
        <p:txBody>
          <a:bodyPr anchor="b">
            <a:normAutofit/>
          </a:bodyPr>
          <a:lstStyle>
            <a:lvl1pPr algn="ctr">
              <a:defRPr sz="3200">
                <a:solidFill>
                  <a:srgbClr val="B40000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pic>
        <p:nvPicPr>
          <p:cNvPr id="7" name="Graphic 6">
            <a:extLst>
              <a:ext uri="{FF2B5EF4-FFF2-40B4-BE49-F238E27FC236}">
                <a16:creationId xmlns:a16="http://schemas.microsoft.com/office/drawing/2014/main" id="{1349CD0D-3304-2010-6F4C-30C08DAD57AF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4407883" y="4876221"/>
            <a:ext cx="3376233" cy="13339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463821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nlmix</a:t>
            </a:r>
            <a:r>
              <a:rPr lang="en-GB">
                <a:solidFill>
                  <a:srgbClr val="B40000"/>
                </a:solidFill>
              </a:rPr>
              <a:t>r</a:t>
            </a:r>
            <a:r>
              <a:rPr lang="en-GB"/>
              <a:t> development team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fld id="{133EA325-E17C-4431-8C79-1AEA4A39660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95971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800" b="1">
                <a:latin typeface="+mj-lt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rgbClr val="B40000"/>
                </a:solidFill>
              </a:defRPr>
            </a:lvl1pPr>
          </a:lstStyle>
          <a:p>
            <a:fld id="{133EA325-E17C-4431-8C79-1AEA4A396602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7" name="Text Placeholder 2"/>
          <p:cNvSpPr>
            <a:spLocks noGrp="1"/>
          </p:cNvSpPr>
          <p:nvPr>
            <p:ph idx="1"/>
          </p:nvPr>
        </p:nvSpPr>
        <p:spPr>
          <a:xfrm>
            <a:off x="623392" y="1196752"/>
            <a:ext cx="10945216" cy="51845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>
              <a:buNone/>
              <a:defRPr>
                <a:solidFill>
                  <a:schemeClr val="tx2">
                    <a:lumMod val="50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5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5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5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50000"/>
                  </a:schemeClr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>
          <a:xfrm>
            <a:off x="2159564" y="6564883"/>
            <a:ext cx="7392821" cy="230400"/>
          </a:xfrm>
        </p:spPr>
        <p:txBody>
          <a:bodyPr/>
          <a:lstStyle>
            <a:lvl1pPr>
              <a:defRPr>
                <a:solidFill>
                  <a:schemeClr val="tx2">
                    <a:lumMod val="75000"/>
                  </a:schemeClr>
                </a:solidFill>
              </a:defRPr>
            </a:lvl1pPr>
          </a:lstStyle>
          <a:p>
            <a:r>
              <a:rPr lang="en-GB"/>
              <a:t>nlmix</a:t>
            </a:r>
            <a:r>
              <a:rPr lang="en-GB">
                <a:solidFill>
                  <a:srgbClr val="B40000"/>
                </a:solidFill>
              </a:rPr>
              <a:t>r</a:t>
            </a:r>
            <a:r>
              <a:rPr lang="en-GB"/>
              <a:t> development team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082921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800" b="1">
                <a:latin typeface="+mj-lt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rgbClr val="B40000"/>
                </a:solidFill>
              </a:defRPr>
            </a:lvl1pPr>
          </a:lstStyle>
          <a:p>
            <a:fld id="{133EA325-E17C-4431-8C79-1AEA4A396602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7" name="Text Placeholder 2"/>
          <p:cNvSpPr>
            <a:spLocks noGrp="1"/>
          </p:cNvSpPr>
          <p:nvPr>
            <p:ph idx="1"/>
          </p:nvPr>
        </p:nvSpPr>
        <p:spPr>
          <a:xfrm>
            <a:off x="623392" y="1196752"/>
            <a:ext cx="10945216" cy="51845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>
              <a:defRPr>
                <a:solidFill>
                  <a:schemeClr val="tx2">
                    <a:lumMod val="50000"/>
                  </a:schemeClr>
                </a:solidFill>
              </a:defRPr>
            </a:lvl1pPr>
            <a:lvl2pPr>
              <a:defRPr>
                <a:solidFill>
                  <a:schemeClr val="tx2">
                    <a:lumMod val="50000"/>
                  </a:schemeClr>
                </a:solidFill>
              </a:defRPr>
            </a:lvl2pPr>
            <a:lvl3pPr>
              <a:defRPr>
                <a:solidFill>
                  <a:schemeClr val="tx2">
                    <a:lumMod val="50000"/>
                  </a:schemeClr>
                </a:solidFill>
              </a:defRPr>
            </a:lvl3pPr>
            <a:lvl4pPr>
              <a:defRPr>
                <a:solidFill>
                  <a:schemeClr val="tx2">
                    <a:lumMod val="50000"/>
                  </a:schemeClr>
                </a:solidFill>
              </a:defRPr>
            </a:lvl4pPr>
            <a:lvl5pPr>
              <a:defRPr>
                <a:solidFill>
                  <a:schemeClr val="tx2">
                    <a:lumMod val="5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 dirty="0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>
          <a:xfrm>
            <a:off x="2159564" y="6564883"/>
            <a:ext cx="7392821" cy="230400"/>
          </a:xfrm>
        </p:spPr>
        <p:txBody>
          <a:bodyPr/>
          <a:lstStyle>
            <a:lvl1pPr>
              <a:defRPr>
                <a:solidFill>
                  <a:schemeClr val="tx2">
                    <a:lumMod val="75000"/>
                  </a:schemeClr>
                </a:solidFill>
              </a:defRPr>
            </a:lvl1pPr>
          </a:lstStyle>
          <a:p>
            <a:r>
              <a:rPr lang="en-GB"/>
              <a:t>nlmix</a:t>
            </a:r>
            <a:r>
              <a:rPr lang="en-GB">
                <a:solidFill>
                  <a:srgbClr val="B40000"/>
                </a:solidFill>
              </a:rPr>
              <a:t>r</a:t>
            </a:r>
            <a:r>
              <a:rPr lang="en-GB"/>
              <a:t> development team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929785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ection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019400"/>
            <a:ext cx="8534400" cy="1705744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 dirty="0"/>
          </a:p>
        </p:txBody>
      </p:sp>
      <p:sp>
        <p:nvSpPr>
          <p:cNvPr id="4" name="Rectangle 3"/>
          <p:cNvSpPr/>
          <p:nvPr userDrawn="1"/>
        </p:nvSpPr>
        <p:spPr>
          <a:xfrm>
            <a:off x="0" y="-204936"/>
            <a:ext cx="12192000" cy="155679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0"/>
          </a:p>
        </p:txBody>
      </p:sp>
      <p:sp>
        <p:nvSpPr>
          <p:cNvPr id="8" name="Rectangle 7"/>
          <p:cNvSpPr/>
          <p:nvPr userDrawn="1"/>
        </p:nvSpPr>
        <p:spPr>
          <a:xfrm>
            <a:off x="0" y="6237312"/>
            <a:ext cx="12192000" cy="6282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23392" y="476672"/>
            <a:ext cx="10945216" cy="2448272"/>
          </a:xfrm>
        </p:spPr>
        <p:txBody>
          <a:bodyPr anchor="b">
            <a:normAutofit/>
          </a:bodyPr>
          <a:lstStyle>
            <a:lvl1pPr algn="ctr">
              <a:defRPr sz="3200">
                <a:solidFill>
                  <a:srgbClr val="B40000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pic>
        <p:nvPicPr>
          <p:cNvPr id="7" name="Graphic 6">
            <a:extLst>
              <a:ext uri="{FF2B5EF4-FFF2-40B4-BE49-F238E27FC236}">
                <a16:creationId xmlns:a16="http://schemas.microsoft.com/office/drawing/2014/main" id="{1349CD0D-3304-2010-6F4C-30C08DAD57AF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4407883" y="4876221"/>
            <a:ext cx="3376233" cy="13339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411842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800" b="1">
                <a:latin typeface="+mj-lt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rgbClr val="B40000"/>
                </a:solidFill>
              </a:defRPr>
            </a:lvl1pPr>
          </a:lstStyle>
          <a:p>
            <a:fld id="{133EA325-E17C-4431-8C79-1AEA4A396602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>
          <a:xfrm>
            <a:off x="2159564" y="6564883"/>
            <a:ext cx="7392821" cy="230400"/>
          </a:xfrm>
        </p:spPr>
        <p:txBody>
          <a:bodyPr/>
          <a:lstStyle>
            <a:lvl1pPr>
              <a:defRPr>
                <a:solidFill>
                  <a:schemeClr val="tx2">
                    <a:lumMod val="75000"/>
                  </a:schemeClr>
                </a:solidFill>
              </a:defRPr>
            </a:lvl1pPr>
          </a:lstStyle>
          <a:p>
            <a:r>
              <a:rPr lang="en-GB"/>
              <a:t>nlmix</a:t>
            </a:r>
            <a:r>
              <a:rPr lang="en-GB">
                <a:solidFill>
                  <a:srgbClr val="B40000"/>
                </a:solidFill>
              </a:rPr>
              <a:t>r</a:t>
            </a:r>
            <a:r>
              <a:rPr lang="en-GB"/>
              <a:t> development team</a:t>
            </a:r>
            <a:endParaRPr lang="en-GB" dirty="0"/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BDDC6DC6-C279-6D60-9948-13C3E4D8D8E2}"/>
              </a:ext>
            </a:extLst>
          </p:cNvPr>
          <p:cNvSpPr>
            <a:spLocks noGrp="1"/>
          </p:cNvSpPr>
          <p:nvPr>
            <p:ph sz="quarter" idx="15" hasCustomPrompt="1"/>
          </p:nvPr>
        </p:nvSpPr>
        <p:spPr>
          <a:xfrm>
            <a:off x="623392" y="1202136"/>
            <a:ext cx="5395912" cy="492125"/>
          </a:xfrm>
        </p:spPr>
        <p:txBody>
          <a:bodyPr/>
          <a:lstStyle>
            <a:lvl1pPr marL="0" indent="0">
              <a:buNone/>
              <a:defRPr>
                <a:solidFill>
                  <a:srgbClr val="C00000"/>
                </a:solidFill>
              </a:defRPr>
            </a:lvl1pPr>
          </a:lstStyle>
          <a:p>
            <a:pPr lvl="0"/>
            <a:r>
              <a:rPr lang="en-US" dirty="0"/>
              <a:t>Left title</a:t>
            </a:r>
          </a:p>
        </p:txBody>
      </p:sp>
      <p:sp>
        <p:nvSpPr>
          <p:cNvPr id="12" name="Content Placeholder 11">
            <a:extLst>
              <a:ext uri="{FF2B5EF4-FFF2-40B4-BE49-F238E27FC236}">
                <a16:creationId xmlns:a16="http://schemas.microsoft.com/office/drawing/2014/main" id="{C3103697-C80C-C9D7-DE12-CD2A49021A15}"/>
              </a:ext>
            </a:extLst>
          </p:cNvPr>
          <p:cNvSpPr>
            <a:spLocks noGrp="1"/>
          </p:cNvSpPr>
          <p:nvPr>
            <p:ph sz="quarter" idx="16" hasCustomPrompt="1"/>
          </p:nvPr>
        </p:nvSpPr>
        <p:spPr>
          <a:xfrm>
            <a:off x="623888" y="1828800"/>
            <a:ext cx="5395912" cy="4552950"/>
          </a:xfrm>
        </p:spPr>
        <p:txBody>
          <a:bodyPr/>
          <a:lstStyle/>
          <a:p>
            <a:pPr lvl="0"/>
            <a:r>
              <a:rPr lang="en-US" dirty="0"/>
              <a:t>Left list</a:t>
            </a:r>
          </a:p>
        </p:txBody>
      </p:sp>
      <p:sp>
        <p:nvSpPr>
          <p:cNvPr id="14" name="Content Placeholder 13">
            <a:extLst>
              <a:ext uri="{FF2B5EF4-FFF2-40B4-BE49-F238E27FC236}">
                <a16:creationId xmlns:a16="http://schemas.microsoft.com/office/drawing/2014/main" id="{2E82F6E9-9544-AA99-945C-603F29731EBB}"/>
              </a:ext>
            </a:extLst>
          </p:cNvPr>
          <p:cNvSpPr>
            <a:spLocks noGrp="1"/>
          </p:cNvSpPr>
          <p:nvPr>
            <p:ph sz="quarter" idx="17" hasCustomPrompt="1"/>
          </p:nvPr>
        </p:nvSpPr>
        <p:spPr>
          <a:xfrm>
            <a:off x="6172200" y="1828800"/>
            <a:ext cx="5395913" cy="4552950"/>
          </a:xfrm>
        </p:spPr>
        <p:txBody>
          <a:bodyPr/>
          <a:lstStyle/>
          <a:p>
            <a:pPr lvl="0"/>
            <a:r>
              <a:rPr lang="en-US" dirty="0"/>
              <a:t>Right list</a:t>
            </a:r>
          </a:p>
        </p:txBody>
      </p:sp>
      <p:sp>
        <p:nvSpPr>
          <p:cNvPr id="16" name="Content Placeholder 15">
            <a:extLst>
              <a:ext uri="{FF2B5EF4-FFF2-40B4-BE49-F238E27FC236}">
                <a16:creationId xmlns:a16="http://schemas.microsoft.com/office/drawing/2014/main" id="{E5EB4F9C-92B3-A278-E210-FACFF4605246}"/>
              </a:ext>
            </a:extLst>
          </p:cNvPr>
          <p:cNvSpPr>
            <a:spLocks noGrp="1"/>
          </p:cNvSpPr>
          <p:nvPr>
            <p:ph sz="quarter" idx="18" hasCustomPrompt="1"/>
          </p:nvPr>
        </p:nvSpPr>
        <p:spPr>
          <a:xfrm>
            <a:off x="6172200" y="1201738"/>
            <a:ext cx="5395913" cy="492125"/>
          </a:xfrm>
        </p:spPr>
        <p:txBody>
          <a:bodyPr/>
          <a:lstStyle>
            <a:lvl1pPr marL="0" indent="0">
              <a:buNone/>
              <a:defRPr>
                <a:solidFill>
                  <a:srgbClr val="C00000"/>
                </a:solidFill>
              </a:defRPr>
            </a:lvl1pPr>
          </a:lstStyle>
          <a:p>
            <a:pPr lvl="0"/>
            <a:r>
              <a:rPr lang="en-US" dirty="0"/>
              <a:t>Right title</a:t>
            </a:r>
          </a:p>
        </p:txBody>
      </p:sp>
    </p:spTree>
    <p:extLst>
      <p:ext uri="{BB962C8B-B14F-4D97-AF65-F5344CB8AC3E}">
        <p14:creationId xmlns:p14="http://schemas.microsoft.com/office/powerpoint/2010/main" val="4215845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800" b="1">
                <a:latin typeface="+mj-lt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rgbClr val="B40000"/>
                </a:solidFill>
              </a:defRPr>
            </a:lvl1pPr>
          </a:lstStyle>
          <a:p>
            <a:fld id="{133EA325-E17C-4431-8C79-1AEA4A396602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>
          <a:xfrm>
            <a:off x="2159564" y="6564883"/>
            <a:ext cx="7392821" cy="230400"/>
          </a:xfrm>
        </p:spPr>
        <p:txBody>
          <a:bodyPr/>
          <a:lstStyle>
            <a:lvl1pPr>
              <a:defRPr>
                <a:solidFill>
                  <a:schemeClr val="tx2">
                    <a:lumMod val="75000"/>
                  </a:schemeClr>
                </a:solidFill>
              </a:defRPr>
            </a:lvl1pPr>
          </a:lstStyle>
          <a:p>
            <a:r>
              <a:rPr lang="en-GB"/>
              <a:t>nlmix</a:t>
            </a:r>
            <a:r>
              <a:rPr lang="en-GB">
                <a:solidFill>
                  <a:srgbClr val="B40000"/>
                </a:solidFill>
              </a:rPr>
              <a:t>r</a:t>
            </a:r>
            <a:r>
              <a:rPr lang="en-GB"/>
              <a:t> development team</a:t>
            </a:r>
            <a:endParaRPr lang="en-GB" dirty="0"/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BDDC6DC6-C279-6D60-9948-13C3E4D8D8E2}"/>
              </a:ext>
            </a:extLst>
          </p:cNvPr>
          <p:cNvSpPr>
            <a:spLocks noGrp="1"/>
          </p:cNvSpPr>
          <p:nvPr>
            <p:ph sz="quarter" idx="15" hasCustomPrompt="1"/>
          </p:nvPr>
        </p:nvSpPr>
        <p:spPr>
          <a:xfrm>
            <a:off x="623392" y="1202136"/>
            <a:ext cx="5395912" cy="492125"/>
          </a:xfrm>
        </p:spPr>
        <p:txBody>
          <a:bodyPr/>
          <a:lstStyle>
            <a:lvl1pPr marL="0" indent="0">
              <a:buNone/>
              <a:defRPr>
                <a:solidFill>
                  <a:srgbClr val="C00000"/>
                </a:solidFill>
              </a:defRPr>
            </a:lvl1pPr>
          </a:lstStyle>
          <a:p>
            <a:pPr lvl="0"/>
            <a:r>
              <a:rPr lang="en-US" dirty="0"/>
              <a:t>Left title</a:t>
            </a:r>
          </a:p>
        </p:txBody>
      </p:sp>
      <p:sp>
        <p:nvSpPr>
          <p:cNvPr id="12" name="Content Placeholder 11">
            <a:extLst>
              <a:ext uri="{FF2B5EF4-FFF2-40B4-BE49-F238E27FC236}">
                <a16:creationId xmlns:a16="http://schemas.microsoft.com/office/drawing/2014/main" id="{C3103697-C80C-C9D7-DE12-CD2A49021A15}"/>
              </a:ext>
            </a:extLst>
          </p:cNvPr>
          <p:cNvSpPr>
            <a:spLocks noGrp="1"/>
          </p:cNvSpPr>
          <p:nvPr>
            <p:ph sz="quarter" idx="16" hasCustomPrompt="1"/>
          </p:nvPr>
        </p:nvSpPr>
        <p:spPr>
          <a:xfrm>
            <a:off x="623888" y="1828800"/>
            <a:ext cx="5395912" cy="455295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pPr lvl="0"/>
            <a:r>
              <a:rPr lang="en-US" dirty="0"/>
              <a:t>Left list</a:t>
            </a:r>
          </a:p>
        </p:txBody>
      </p:sp>
      <p:sp>
        <p:nvSpPr>
          <p:cNvPr id="14" name="Content Placeholder 13">
            <a:extLst>
              <a:ext uri="{FF2B5EF4-FFF2-40B4-BE49-F238E27FC236}">
                <a16:creationId xmlns:a16="http://schemas.microsoft.com/office/drawing/2014/main" id="{2E82F6E9-9544-AA99-945C-603F29731EBB}"/>
              </a:ext>
            </a:extLst>
          </p:cNvPr>
          <p:cNvSpPr>
            <a:spLocks noGrp="1"/>
          </p:cNvSpPr>
          <p:nvPr>
            <p:ph sz="quarter" idx="17" hasCustomPrompt="1"/>
          </p:nvPr>
        </p:nvSpPr>
        <p:spPr>
          <a:xfrm>
            <a:off x="6172200" y="1828800"/>
            <a:ext cx="5395913" cy="455295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pPr lvl="0"/>
            <a:r>
              <a:rPr lang="en-US" dirty="0"/>
              <a:t>Right list</a:t>
            </a:r>
          </a:p>
        </p:txBody>
      </p:sp>
      <p:sp>
        <p:nvSpPr>
          <p:cNvPr id="16" name="Content Placeholder 15">
            <a:extLst>
              <a:ext uri="{FF2B5EF4-FFF2-40B4-BE49-F238E27FC236}">
                <a16:creationId xmlns:a16="http://schemas.microsoft.com/office/drawing/2014/main" id="{E5EB4F9C-92B3-A278-E210-FACFF4605246}"/>
              </a:ext>
            </a:extLst>
          </p:cNvPr>
          <p:cNvSpPr>
            <a:spLocks noGrp="1"/>
          </p:cNvSpPr>
          <p:nvPr>
            <p:ph sz="quarter" idx="18" hasCustomPrompt="1"/>
          </p:nvPr>
        </p:nvSpPr>
        <p:spPr>
          <a:xfrm>
            <a:off x="6172200" y="1201738"/>
            <a:ext cx="5395913" cy="492125"/>
          </a:xfrm>
        </p:spPr>
        <p:txBody>
          <a:bodyPr/>
          <a:lstStyle>
            <a:lvl1pPr marL="0" indent="0">
              <a:buNone/>
              <a:defRPr>
                <a:solidFill>
                  <a:srgbClr val="C00000"/>
                </a:solidFill>
              </a:defRPr>
            </a:lvl1pPr>
          </a:lstStyle>
          <a:p>
            <a:pPr lvl="0"/>
            <a:r>
              <a:rPr lang="en-US" dirty="0"/>
              <a:t>Right title</a:t>
            </a:r>
          </a:p>
        </p:txBody>
      </p:sp>
    </p:spTree>
    <p:extLst>
      <p:ext uri="{BB962C8B-B14F-4D97-AF65-F5344CB8AC3E}">
        <p14:creationId xmlns:p14="http://schemas.microsoft.com/office/powerpoint/2010/main" val="33412999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800" b="1">
                <a:latin typeface="+mj-lt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rgbClr val="B40000"/>
                </a:solidFill>
              </a:defRPr>
            </a:lvl1pPr>
          </a:lstStyle>
          <a:p>
            <a:fld id="{133EA325-E17C-4431-8C79-1AEA4A396602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>
          <a:xfrm>
            <a:off x="2159564" y="6564883"/>
            <a:ext cx="7392821" cy="230400"/>
          </a:xfrm>
        </p:spPr>
        <p:txBody>
          <a:bodyPr/>
          <a:lstStyle>
            <a:lvl1pPr>
              <a:defRPr>
                <a:solidFill>
                  <a:schemeClr val="tx2">
                    <a:lumMod val="75000"/>
                  </a:schemeClr>
                </a:solidFill>
              </a:defRPr>
            </a:lvl1pPr>
          </a:lstStyle>
          <a:p>
            <a:r>
              <a:rPr lang="en-GB"/>
              <a:t>nlmix</a:t>
            </a:r>
            <a:r>
              <a:rPr lang="en-GB">
                <a:solidFill>
                  <a:srgbClr val="B40000"/>
                </a:solidFill>
              </a:rPr>
              <a:t>r</a:t>
            </a:r>
            <a:r>
              <a:rPr lang="en-GB"/>
              <a:t> development team</a:t>
            </a:r>
            <a:endParaRPr lang="en-GB" dirty="0"/>
          </a:p>
        </p:txBody>
      </p:sp>
      <p:sp>
        <p:nvSpPr>
          <p:cNvPr id="12" name="Content Placeholder 11">
            <a:extLst>
              <a:ext uri="{FF2B5EF4-FFF2-40B4-BE49-F238E27FC236}">
                <a16:creationId xmlns:a16="http://schemas.microsoft.com/office/drawing/2014/main" id="{C3103697-C80C-C9D7-DE12-CD2A49021A15}"/>
              </a:ext>
            </a:extLst>
          </p:cNvPr>
          <p:cNvSpPr>
            <a:spLocks noGrp="1"/>
          </p:cNvSpPr>
          <p:nvPr>
            <p:ph sz="quarter" idx="16" hasCustomPrompt="1"/>
          </p:nvPr>
        </p:nvSpPr>
        <p:spPr>
          <a:xfrm>
            <a:off x="623888" y="1282430"/>
            <a:ext cx="5395912" cy="5099320"/>
          </a:xfrm>
        </p:spPr>
        <p:txBody>
          <a:bodyPr/>
          <a:lstStyle/>
          <a:p>
            <a:pPr lvl="0"/>
            <a:r>
              <a:rPr lang="en-US" dirty="0"/>
              <a:t>Left list</a:t>
            </a:r>
          </a:p>
        </p:txBody>
      </p:sp>
      <p:sp>
        <p:nvSpPr>
          <p:cNvPr id="14" name="Content Placeholder 13">
            <a:extLst>
              <a:ext uri="{FF2B5EF4-FFF2-40B4-BE49-F238E27FC236}">
                <a16:creationId xmlns:a16="http://schemas.microsoft.com/office/drawing/2014/main" id="{2E82F6E9-9544-AA99-945C-603F29731EBB}"/>
              </a:ext>
            </a:extLst>
          </p:cNvPr>
          <p:cNvSpPr>
            <a:spLocks noGrp="1"/>
          </p:cNvSpPr>
          <p:nvPr>
            <p:ph sz="quarter" idx="17" hasCustomPrompt="1"/>
          </p:nvPr>
        </p:nvSpPr>
        <p:spPr>
          <a:xfrm>
            <a:off x="6172200" y="1282430"/>
            <a:ext cx="5395913" cy="5099320"/>
          </a:xfrm>
        </p:spPr>
        <p:txBody>
          <a:bodyPr/>
          <a:lstStyle/>
          <a:p>
            <a:pPr lvl="0"/>
            <a:r>
              <a:rPr lang="en-US" dirty="0"/>
              <a:t>Right list</a:t>
            </a:r>
          </a:p>
        </p:txBody>
      </p:sp>
    </p:spTree>
    <p:extLst>
      <p:ext uri="{BB962C8B-B14F-4D97-AF65-F5344CB8AC3E}">
        <p14:creationId xmlns:p14="http://schemas.microsoft.com/office/powerpoint/2010/main" val="38614729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800" b="1">
                <a:latin typeface="+mj-lt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rgbClr val="B40000"/>
                </a:solidFill>
              </a:defRPr>
            </a:lvl1pPr>
          </a:lstStyle>
          <a:p>
            <a:fld id="{133EA325-E17C-4431-8C79-1AEA4A396602}" type="slidenum">
              <a:rPr lang="en-GB" smtClean="0"/>
              <a:pPr/>
              <a:t>‹#›</a:t>
            </a:fld>
            <a:endParaRPr lang="en-GB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>
          <a:xfrm>
            <a:off x="2159564" y="6564883"/>
            <a:ext cx="7392821" cy="230400"/>
          </a:xfrm>
        </p:spPr>
        <p:txBody>
          <a:bodyPr/>
          <a:lstStyle>
            <a:lvl1pPr>
              <a:defRPr>
                <a:solidFill>
                  <a:schemeClr val="tx2">
                    <a:lumMod val="75000"/>
                  </a:schemeClr>
                </a:solidFill>
              </a:defRPr>
            </a:lvl1pPr>
          </a:lstStyle>
          <a:p>
            <a:r>
              <a:rPr lang="en-GB"/>
              <a:t>nlmix</a:t>
            </a:r>
            <a:r>
              <a:rPr lang="en-GB">
                <a:solidFill>
                  <a:srgbClr val="B40000"/>
                </a:solidFill>
              </a:rPr>
              <a:t>r</a:t>
            </a:r>
            <a:r>
              <a:rPr lang="en-GB"/>
              <a:t> development team</a:t>
            </a:r>
            <a:endParaRPr lang="en-GB" dirty="0"/>
          </a:p>
        </p:txBody>
      </p:sp>
      <p:sp>
        <p:nvSpPr>
          <p:cNvPr id="12" name="Content Placeholder 11">
            <a:extLst>
              <a:ext uri="{FF2B5EF4-FFF2-40B4-BE49-F238E27FC236}">
                <a16:creationId xmlns:a16="http://schemas.microsoft.com/office/drawing/2014/main" id="{C3103697-C80C-C9D7-DE12-CD2A49021A15}"/>
              </a:ext>
            </a:extLst>
          </p:cNvPr>
          <p:cNvSpPr>
            <a:spLocks noGrp="1"/>
          </p:cNvSpPr>
          <p:nvPr>
            <p:ph sz="quarter" idx="16" hasCustomPrompt="1"/>
          </p:nvPr>
        </p:nvSpPr>
        <p:spPr>
          <a:xfrm>
            <a:off x="623888" y="1282430"/>
            <a:ext cx="5395912" cy="509932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pPr lvl="0"/>
            <a:r>
              <a:rPr lang="en-US" dirty="0"/>
              <a:t>Left list</a:t>
            </a:r>
          </a:p>
        </p:txBody>
      </p:sp>
      <p:sp>
        <p:nvSpPr>
          <p:cNvPr id="14" name="Content Placeholder 13">
            <a:extLst>
              <a:ext uri="{FF2B5EF4-FFF2-40B4-BE49-F238E27FC236}">
                <a16:creationId xmlns:a16="http://schemas.microsoft.com/office/drawing/2014/main" id="{2E82F6E9-9544-AA99-945C-603F29731EBB}"/>
              </a:ext>
            </a:extLst>
          </p:cNvPr>
          <p:cNvSpPr>
            <a:spLocks noGrp="1"/>
          </p:cNvSpPr>
          <p:nvPr>
            <p:ph sz="quarter" idx="17" hasCustomPrompt="1"/>
          </p:nvPr>
        </p:nvSpPr>
        <p:spPr>
          <a:xfrm>
            <a:off x="6172200" y="1282430"/>
            <a:ext cx="5395913" cy="509932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pPr lvl="0"/>
            <a:r>
              <a:rPr lang="en-US" dirty="0"/>
              <a:t>Right list</a:t>
            </a:r>
          </a:p>
        </p:txBody>
      </p:sp>
    </p:spTree>
    <p:extLst>
      <p:ext uri="{BB962C8B-B14F-4D97-AF65-F5344CB8AC3E}">
        <p14:creationId xmlns:p14="http://schemas.microsoft.com/office/powerpoint/2010/main" val="29267271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_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nlmix</a:t>
            </a:r>
            <a:r>
              <a:rPr lang="en-GB">
                <a:solidFill>
                  <a:srgbClr val="B40000"/>
                </a:solidFill>
              </a:rPr>
              <a:t>r</a:t>
            </a:r>
            <a:r>
              <a:rPr lang="en-GB"/>
              <a:t> development team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fld id="{133EA325-E17C-4431-8C79-1AEA4A39660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65310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sv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3392" y="113388"/>
            <a:ext cx="10945216" cy="98590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392" y="1196752"/>
            <a:ext cx="10945216" cy="51845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59564" y="6564883"/>
            <a:ext cx="7392821" cy="2304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2">
                    <a:lumMod val="75000"/>
                  </a:schemeClr>
                </a:solidFill>
                <a:latin typeface="+mn-lt"/>
                <a:ea typeface="Tahoma" pitchFamily="34" charset="0"/>
                <a:cs typeface="Tahoma" pitchFamily="34" charset="0"/>
              </a:defRPr>
            </a:lvl1pPr>
          </a:lstStyle>
          <a:p>
            <a:r>
              <a:rPr lang="en-GB"/>
              <a:t>nlmix</a:t>
            </a:r>
            <a:r>
              <a:rPr lang="en-GB">
                <a:solidFill>
                  <a:srgbClr val="B40000"/>
                </a:solidFill>
              </a:rPr>
              <a:t>r</a:t>
            </a:r>
            <a:r>
              <a:rPr lang="en-GB"/>
              <a:t> development team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23392" y="6564883"/>
            <a:ext cx="1056117" cy="2304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rgbClr val="B40000"/>
                </a:solidFill>
                <a:latin typeface="+mn-lt"/>
                <a:ea typeface="Tahoma" pitchFamily="34" charset="0"/>
                <a:cs typeface="Tahoma" pitchFamily="34" charset="0"/>
              </a:defRPr>
            </a:lvl1pPr>
          </a:lstStyle>
          <a:p>
            <a:fld id="{133EA325-E17C-4431-8C79-1AEA4A396602}" type="slidenum">
              <a:rPr lang="en-GB" smtClean="0"/>
              <a:pPr/>
              <a:t>‹#›</a:t>
            </a:fld>
            <a:endParaRPr lang="en-GB"/>
          </a:p>
        </p:txBody>
      </p:sp>
      <p:pic>
        <p:nvPicPr>
          <p:cNvPr id="13" name="Graphic 12">
            <a:extLst>
              <a:ext uri="{FF2B5EF4-FFF2-40B4-BE49-F238E27FC236}">
                <a16:creationId xmlns:a16="http://schemas.microsoft.com/office/drawing/2014/main" id="{20B426CB-3DAD-88F5-2025-3EA5EC89371D}"/>
              </a:ext>
            </a:extLst>
          </p:cNvPr>
          <p:cNvPicPr>
            <a:picLocks noChangeAspect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13"/>
              </a:ext>
            </a:extLst>
          </a:blip>
          <a:stretch>
            <a:fillRect/>
          </a:stretch>
        </p:blipFill>
        <p:spPr>
          <a:xfrm>
            <a:off x="10168524" y="6239370"/>
            <a:ext cx="1400084" cy="5531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252954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2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1" r:id="rId9"/>
    <p:sldLayoutId id="2147483653" r:id="rId10"/>
  </p:sldLayoutIdLst>
  <p:hf hdr="0" dt="0"/>
  <p:txStyles>
    <p:titleStyle>
      <a:lvl1pPr algn="l" defTabSz="914400" rtl="0" eaLnBrk="1" latinLnBrk="0" hangingPunct="1">
        <a:spcBef>
          <a:spcPct val="0"/>
        </a:spcBef>
        <a:buNone/>
        <a:defRPr sz="2400" b="1" kern="1200">
          <a:solidFill>
            <a:srgbClr val="B40000"/>
          </a:solidFill>
          <a:latin typeface="+mn-lt"/>
          <a:ea typeface="Tahoma" pitchFamily="34" charset="0"/>
          <a:cs typeface="Tahoma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Clr>
          <a:srgbClr val="B40000"/>
        </a:buClr>
        <a:buFont typeface="Arial" pitchFamily="34" charset="0"/>
        <a:buChar char="•"/>
        <a:defRPr sz="2400" kern="1200">
          <a:solidFill>
            <a:schemeClr val="tx2">
              <a:lumMod val="50000"/>
            </a:schemeClr>
          </a:solidFill>
          <a:latin typeface="Calibri" panose="020F0502020204030204" pitchFamily="34" charset="0"/>
          <a:ea typeface="Tahoma" pitchFamily="34" charset="0"/>
          <a:cs typeface="Tahoma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Clr>
          <a:srgbClr val="B40000"/>
        </a:buClr>
        <a:buFont typeface="Arial" pitchFamily="34" charset="0"/>
        <a:buChar char="•"/>
        <a:defRPr sz="2200" kern="1200">
          <a:solidFill>
            <a:schemeClr val="tx2">
              <a:lumMod val="50000"/>
            </a:schemeClr>
          </a:solidFill>
          <a:latin typeface="Calibri" panose="020F0502020204030204" pitchFamily="34" charset="0"/>
          <a:ea typeface="Tahoma" pitchFamily="34" charset="0"/>
          <a:cs typeface="Tahoma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Clr>
          <a:srgbClr val="B40000"/>
        </a:buClr>
        <a:buFont typeface="Arial" pitchFamily="34" charset="0"/>
        <a:buChar char="•"/>
        <a:defRPr sz="2000" kern="1200">
          <a:solidFill>
            <a:schemeClr val="tx2">
              <a:lumMod val="50000"/>
            </a:schemeClr>
          </a:solidFill>
          <a:latin typeface="Calibri" panose="020F0502020204030204" pitchFamily="34" charset="0"/>
          <a:ea typeface="Tahoma" pitchFamily="34" charset="0"/>
          <a:cs typeface="Tahoma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Clr>
          <a:srgbClr val="B40000"/>
        </a:buClr>
        <a:buFont typeface="Arial" pitchFamily="34" charset="0"/>
        <a:buChar char="•"/>
        <a:defRPr sz="1800" kern="1200">
          <a:solidFill>
            <a:schemeClr val="tx2">
              <a:lumMod val="50000"/>
            </a:schemeClr>
          </a:solidFill>
          <a:latin typeface="Calibri" panose="020F0502020204030204" pitchFamily="34" charset="0"/>
          <a:ea typeface="Tahoma" pitchFamily="34" charset="0"/>
          <a:cs typeface="Tahoma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Clr>
          <a:srgbClr val="B40000"/>
        </a:buClr>
        <a:buFont typeface="Arial" pitchFamily="34" charset="0"/>
        <a:buChar char="•"/>
        <a:defRPr sz="1600" kern="1200">
          <a:solidFill>
            <a:schemeClr val="tx2">
              <a:lumMod val="50000"/>
            </a:schemeClr>
          </a:solidFill>
          <a:latin typeface="Calibri" panose="020F0502020204030204" pitchFamily="34" charset="0"/>
          <a:ea typeface="Tahoma" pitchFamily="34" charset="0"/>
          <a:cs typeface="Tahoma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ccamsPresentation">
  <a:themeElements>
    <a:clrScheme name="Custom 3">
      <a:dk1>
        <a:srgbClr val="3B3B3B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902C10"/>
      </a:accent2>
      <a:accent3>
        <a:srgbClr val="9BBB59"/>
      </a:accent3>
      <a:accent4>
        <a:srgbClr val="8064A2"/>
      </a:accent4>
      <a:accent5>
        <a:srgbClr val="4BACC6"/>
      </a:accent5>
      <a:accent6>
        <a:srgbClr val="E08836"/>
      </a:accent6>
      <a:hlink>
        <a:srgbClr val="902C10"/>
      </a:hlink>
      <a:folHlink>
        <a:srgbClr val="902C10"/>
      </a:folHlink>
    </a:clrScheme>
    <a:fontScheme name="Century Gothic">
      <a:majorFont>
        <a:latin typeface="Century Gothic" panose="020F03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F03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A14DE638-5A32-4AB1-8CA5-820AF9071EC6}" vid="{FC3C1A1D-E4C3-4376-B9E9-5A1F7F3A1C2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OccamsPresentation</Template>
  <TotalTime>18</TotalTime>
  <Words>0</Words>
  <Application>Microsoft Macintosh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4" baseType="lpstr">
      <vt:lpstr>Arial</vt:lpstr>
      <vt:lpstr>Calibri</vt:lpstr>
      <vt:lpstr>Century Gothic</vt:lpstr>
      <vt:lpstr>OccamsPresentation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John Harrold</dc:creator>
  <cp:keywords/>
  <dc:description/>
  <cp:lastModifiedBy>John Harrold</cp:lastModifiedBy>
  <cp:revision>9</cp:revision>
  <dcterms:created xsi:type="dcterms:W3CDTF">2022-06-17T14:02:13Z</dcterms:created>
  <dcterms:modified xsi:type="dcterms:W3CDTF">2022-06-17T14:31:58Z</dcterms:modified>
  <cp:category/>
</cp:coreProperties>
</file>

<file path=docProps/thumbnail.jpeg>
</file>